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797675" cy="9926625"/>
  <p:embeddedFontLst>
    <p:embeddedFont>
      <p:font typeface="Pacifico"/>
      <p:regular r:id="rId8"/>
    </p:embeddedFont>
    <p:embeddedFont>
      <p:font typeface="Milonga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gehKLcAMqXlWSNRWHpCLaFIFUR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Milong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acific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6792"/>
            <a:ext cx="144016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1970" y="2060848"/>
            <a:ext cx="1997768" cy="22274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idx="1" type="body"/>
          </p:nvPr>
        </p:nvSpPr>
        <p:spPr>
          <a:xfrm>
            <a:off x="1475650" y="692700"/>
            <a:ext cx="5904600" cy="4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None/>
            </a:pPr>
            <a:r>
              <a:rPr b="1" lang="es-ES">
                <a:solidFill>
                  <a:srgbClr val="953734"/>
                </a:solidFill>
                <a:latin typeface="Milonga"/>
                <a:ea typeface="Milonga"/>
                <a:cs typeface="Milonga"/>
                <a:sym typeface="Milonga"/>
              </a:rPr>
              <a:t>AMA LURRAK</a:t>
            </a:r>
            <a:endParaRPr b="1">
              <a:solidFill>
                <a:srgbClr val="953734"/>
              </a:solidFill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b="1" lang="es-ES" sz="2400">
                <a:solidFill>
                  <a:srgbClr val="00B0F0"/>
                </a:solidFill>
                <a:latin typeface="Milonga"/>
                <a:ea typeface="Milonga"/>
                <a:cs typeface="Milonga"/>
                <a:sym typeface="Milonga"/>
              </a:rPr>
              <a:t>BEGOÑAKO ANDRA MARI ikastetxeak</a:t>
            </a:r>
            <a:endParaRPr/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ES" sz="2400">
                <a:latin typeface="Milonga"/>
                <a:ea typeface="Milonga"/>
                <a:cs typeface="Milonga"/>
                <a:sym typeface="Milonga"/>
              </a:rPr>
              <a:t>Agiri honen bidez, eskertu nahi du zure lana </a:t>
            </a:r>
            <a:r>
              <a:rPr b="1" lang="es-ES" sz="2400" cap="none">
                <a:latin typeface="Milonga"/>
                <a:ea typeface="Milonga"/>
                <a:cs typeface="Milonga"/>
                <a:sym typeface="Milonga"/>
              </a:rPr>
              <a:t>ESKOLAKO AGENDA 2030</a:t>
            </a:r>
            <a:r>
              <a:rPr b="1" lang="es-ES" sz="2400">
                <a:latin typeface="Milonga"/>
                <a:ea typeface="Milonga"/>
                <a:cs typeface="Milonga"/>
                <a:sym typeface="Milonga"/>
              </a:rPr>
              <a:t> programan, eskola eta mundu jasangarriago baten alde 2022-2023 ikasturtean. </a:t>
            </a:r>
            <a:r>
              <a:rPr b="1" lang="es-ES" sz="1800">
                <a:latin typeface="Milonga"/>
                <a:ea typeface="Milonga"/>
                <a:cs typeface="Milonga"/>
                <a:sym typeface="Milonga"/>
              </a:rPr>
              <a:t>MILA ESKER.</a:t>
            </a:r>
            <a:endParaRPr/>
          </a:p>
        </p:txBody>
      </p:sp>
      <p:pic>
        <p:nvPicPr>
          <p:cNvPr descr="http://sayse.es/wp-content/uploads/2014/02/rotativo-mundo-verde-e1392075917918.png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2" y="4972892"/>
            <a:ext cx="9180512" cy="19124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ayse.es/wp-content/uploads/2014/02/rotativo-mundo-verde-e1392075917918.png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8514"/>
            <a:ext cx="9180512" cy="58424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187642" y="1556810"/>
            <a:ext cx="6480600" cy="522300"/>
          </a:xfrm>
          <a:prstGeom prst="rect">
            <a:avLst/>
          </a:prstGeom>
          <a:noFill/>
          <a:ln cap="flat" cmpd="sng" w="38100">
            <a:solidFill>
              <a:srgbClr val="76923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de fridaysforfuture"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123078">
            <a:off x="4006140" y="4016609"/>
            <a:ext cx="937313" cy="937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bidunaEA2030 (1)" id="91" name="Google Shape;9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9797" y="3831811"/>
            <a:ext cx="1794123" cy="91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75674" y="3962189"/>
            <a:ext cx="18002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1" type="body"/>
          </p:nvPr>
        </p:nvSpPr>
        <p:spPr>
          <a:xfrm>
            <a:off x="611560" y="1844825"/>
            <a:ext cx="3600400" cy="273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ES" sz="2400">
                <a:latin typeface="Milonga"/>
                <a:ea typeface="Milonga"/>
                <a:cs typeface="Milonga"/>
                <a:sym typeface="Milonga"/>
              </a:rPr>
              <a:t>Agiri honen bidez, eskertu nahi du zure lana </a:t>
            </a:r>
            <a:r>
              <a:rPr b="1" lang="es-ES" sz="2400" cap="none">
                <a:latin typeface="Milonga"/>
                <a:ea typeface="Milonga"/>
                <a:cs typeface="Milonga"/>
                <a:sym typeface="Milonga"/>
              </a:rPr>
              <a:t>ESKOLAKO AGENDA 2030</a:t>
            </a:r>
            <a:r>
              <a:rPr b="1" lang="es-ES" sz="2400">
                <a:latin typeface="Milonga"/>
                <a:ea typeface="Milonga"/>
                <a:cs typeface="Milonga"/>
                <a:sym typeface="Milonga"/>
              </a:rPr>
              <a:t> programan, eskola eta mundu jasangarriago baten alde 2022-2023 ikasturtean.</a:t>
            </a:r>
            <a:endParaRPr b="1" sz="2400">
              <a:latin typeface="Milonga"/>
              <a:ea typeface="Milonga"/>
              <a:cs typeface="Milonga"/>
              <a:sym typeface="Milonga"/>
            </a:endParaRPr>
          </a:p>
          <a:p>
            <a:pPr indent="0" lvl="0" marL="0" rtl="0" algn="r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s-ES" sz="1767">
                <a:latin typeface="Milonga"/>
                <a:ea typeface="Milonga"/>
                <a:cs typeface="Milonga"/>
                <a:sym typeface="Milonga"/>
              </a:rPr>
              <a:t>MILA ESKER</a:t>
            </a:r>
            <a:endParaRPr sz="2167"/>
          </a:p>
        </p:txBody>
      </p:sp>
      <p:sp>
        <p:nvSpPr>
          <p:cNvPr id="98" name="Google Shape;98;p2"/>
          <p:cNvSpPr txBox="1"/>
          <p:nvPr>
            <p:ph idx="2" type="body"/>
          </p:nvPr>
        </p:nvSpPr>
        <p:spPr>
          <a:xfrm>
            <a:off x="4932040" y="1916832"/>
            <a:ext cx="369681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600">
                <a:latin typeface="Pacifico"/>
                <a:ea typeface="Pacifico"/>
                <a:cs typeface="Pacifico"/>
                <a:sym typeface="Pacifico"/>
              </a:rPr>
              <a:t>Por medio de este certificado, quiere agradecer tu trabajo en el programa </a:t>
            </a:r>
            <a:r>
              <a:rPr lang="es-ES" sz="2600" cap="none">
                <a:latin typeface="Pacifico"/>
                <a:ea typeface="Pacifico"/>
                <a:cs typeface="Pacifico"/>
                <a:sym typeface="Pacifico"/>
              </a:rPr>
              <a:t>AGENDA 2030</a:t>
            </a:r>
            <a:r>
              <a:rPr lang="es-ES" sz="2600">
                <a:latin typeface="Pacifico"/>
                <a:ea typeface="Pacifico"/>
                <a:cs typeface="Pacifico"/>
                <a:sym typeface="Pacifico"/>
              </a:rPr>
              <a:t> ESCOLAR, por una escuela y un mundo más sostenible durante el curso 2022-2023.</a:t>
            </a:r>
            <a:endParaRPr sz="26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r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36579"/>
              <a:buNone/>
            </a:pPr>
            <a:r>
              <a:rPr lang="es-ES" sz="1903" cap="none">
                <a:latin typeface="Pacifico"/>
                <a:ea typeface="Pacifico"/>
                <a:cs typeface="Pacifico"/>
                <a:sym typeface="Pacifico"/>
              </a:rPr>
              <a:t>MUCHAS GRACIAS</a:t>
            </a:r>
            <a:endParaRPr sz="1903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http://sayse.es/wp-content/uploads/2014/02/rotativo-mundo-verde-e1392075917918.pn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5805264"/>
            <a:ext cx="9180512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ayse.es/wp-content/uploads/2014/02/rotativo-mundo-verde-e1392075917918.png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514"/>
            <a:ext cx="9180512" cy="5842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211660" y="1382192"/>
            <a:ext cx="6480720" cy="432048"/>
          </a:xfrm>
          <a:prstGeom prst="rect">
            <a:avLst/>
          </a:prstGeom>
          <a:noFill/>
          <a:ln cap="flat" cmpd="sng" w="38100">
            <a:solidFill>
              <a:srgbClr val="76923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619675" y="575722"/>
            <a:ext cx="25923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rgbClr val="953734"/>
                </a:solidFill>
                <a:latin typeface="Milonga"/>
                <a:ea typeface="Milonga"/>
                <a:cs typeface="Milonga"/>
                <a:sym typeface="Milonga"/>
              </a:rPr>
              <a:t>A</a:t>
            </a:r>
            <a:r>
              <a:rPr b="1" i="0" lang="es-ES" sz="2100" u="none" cap="none" strike="noStrike">
                <a:solidFill>
                  <a:srgbClr val="953734"/>
                </a:solidFill>
                <a:latin typeface="Milonga"/>
                <a:ea typeface="Milonga"/>
                <a:cs typeface="Milonga"/>
                <a:sym typeface="Milonga"/>
              </a:rPr>
              <a:t>MA LURRAK</a:t>
            </a:r>
            <a:endParaRPr sz="700"/>
          </a:p>
        </p:txBody>
      </p:sp>
      <p:sp>
        <p:nvSpPr>
          <p:cNvPr id="103" name="Google Shape;103;p2"/>
          <p:cNvSpPr/>
          <p:nvPr/>
        </p:nvSpPr>
        <p:spPr>
          <a:xfrm>
            <a:off x="4572000" y="642950"/>
            <a:ext cx="348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100" u="none" cap="none" strike="noStrike">
                <a:solidFill>
                  <a:srgbClr val="5F497A"/>
                </a:solidFill>
                <a:latin typeface="Pacifico"/>
                <a:ea typeface="Pacifico"/>
                <a:cs typeface="Pacifico"/>
                <a:sym typeface="Pacifico"/>
              </a:rPr>
              <a:t>LA MADRE TIERRA</a:t>
            </a:r>
            <a:endParaRPr sz="700"/>
          </a:p>
        </p:txBody>
      </p:sp>
      <p:sp>
        <p:nvSpPr>
          <p:cNvPr id="104" name="Google Shape;104;p2"/>
          <p:cNvSpPr/>
          <p:nvPr/>
        </p:nvSpPr>
        <p:spPr>
          <a:xfrm>
            <a:off x="1956425" y="1444325"/>
            <a:ext cx="5343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rgbClr val="00B0F0"/>
                </a:solidFill>
                <a:latin typeface="Milonga"/>
                <a:ea typeface="Milonga"/>
                <a:cs typeface="Milonga"/>
                <a:sym typeface="Milonga"/>
              </a:rPr>
              <a:t>BEGOÑAKO ANDRA MARI</a:t>
            </a:r>
            <a:r>
              <a:rPr b="1" lang="es-ES" sz="1600">
                <a:solidFill>
                  <a:srgbClr val="00B0F0"/>
                </a:solidFill>
                <a:latin typeface="Milonga"/>
                <a:ea typeface="Milonga"/>
                <a:cs typeface="Milonga"/>
                <a:sym typeface="Milonga"/>
              </a:rPr>
              <a:t> </a:t>
            </a:r>
            <a:r>
              <a:rPr b="1" i="0" lang="es-ES" sz="1600" u="none" cap="none" strike="noStrike">
                <a:solidFill>
                  <a:srgbClr val="00B0F0"/>
                </a:solidFill>
                <a:latin typeface="Milonga"/>
                <a:ea typeface="Milonga"/>
                <a:cs typeface="Milonga"/>
                <a:sym typeface="Milonga"/>
              </a:rPr>
              <a:t>ikastetxeak </a:t>
            </a:r>
            <a:endParaRPr b="0" i="0" sz="1600" u="none" cap="none" strike="noStrike">
              <a:solidFill>
                <a:srgbClr val="00B0F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ElebidunaEA2030 (1)"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150" y="4509120"/>
            <a:ext cx="2160240" cy="98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0855" y="4502262"/>
            <a:ext cx="1944216" cy="100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fridaysforfuture" id="107" name="Google Shape;10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123078">
            <a:off x="4251465" y="4375684"/>
            <a:ext cx="937313" cy="9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2015-04-28T08:02:00Z</dcterms:created>
  <dc:creator>Gutierrez Bastida, Jose Manuel</dc:creator>
</cp:coreProperties>
</file>